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04" r:id="rId3"/>
  </p:sldMasterIdLst>
  <p:notesMasterIdLst>
    <p:notesMasterId r:id="rId21"/>
  </p:notesMasterIdLst>
  <p:sldIdLst>
    <p:sldId id="256" r:id="rId4"/>
    <p:sldId id="258" r:id="rId5"/>
    <p:sldId id="279" r:id="rId6"/>
    <p:sldId id="261" r:id="rId7"/>
    <p:sldId id="259" r:id="rId8"/>
    <p:sldId id="260" r:id="rId9"/>
    <p:sldId id="265" r:id="rId10"/>
    <p:sldId id="263" r:id="rId11"/>
    <p:sldId id="264" r:id="rId12"/>
    <p:sldId id="268" r:id="rId13"/>
    <p:sldId id="267" r:id="rId14"/>
    <p:sldId id="269" r:id="rId15"/>
    <p:sldId id="271" r:id="rId16"/>
    <p:sldId id="274" r:id="rId17"/>
    <p:sldId id="278" r:id="rId18"/>
    <p:sldId id="273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6" d="100"/>
          <a:sy n="86" d="100"/>
        </p:scale>
        <p:origin x="342" y="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DC619-9032-4C81-A587-450C2C0F53A3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7E038-7A20-4CA2-8A44-098153577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7E038-7A20-4CA2-8A44-098153577E1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7E038-7A20-4CA2-8A44-098153577E1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2F23-2711-4D57-8D56-696683A7D16E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8AF7A-49A1-4AFC-8121-AC9B7101FA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2F23-2711-4D57-8D56-696683A7D16E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AF7A-49A1-4AFC-8121-AC9B7101F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2F23-2711-4D57-8D56-696683A7D16E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AF7A-49A1-4AFC-8121-AC9B7101F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2F23-2711-4D57-8D56-696683A7D16E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AF7A-49A1-4AFC-8121-AC9B7101F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2F23-2711-4D57-8D56-696683A7D16E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AF7A-49A1-4AFC-8121-AC9B7101F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2F23-2711-4D57-8D56-696683A7D16E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AF7A-49A1-4AFC-8121-AC9B7101F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2F23-2711-4D57-8D56-696683A7D16E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AF7A-49A1-4AFC-8121-AC9B7101F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2F23-2711-4D57-8D56-696683A7D16E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AF7A-49A1-4AFC-8121-AC9B7101F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2F23-2711-4D57-8D56-696683A7D16E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AF7A-49A1-4AFC-8121-AC9B7101F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2F23-2711-4D57-8D56-696683A7D16E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AF7A-49A1-4AFC-8121-AC9B7101F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2F23-2711-4D57-8D56-696683A7D16E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AF7A-49A1-4AFC-8121-AC9B7101F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EF2F23-2711-4D57-8D56-696683A7D16E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2B8AF7A-49A1-4AFC-8121-AC9B7101FA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2F23-2711-4D57-8D56-696683A7D16E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AF7A-49A1-4AFC-8121-AC9B7101F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2F23-2711-4D57-8D56-696683A7D16E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AF7A-49A1-4AFC-8121-AC9B7101F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2F23-2711-4D57-8D56-696683A7D16E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AF7A-49A1-4AFC-8121-AC9B7101F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EF2F23-2711-4D57-8D56-696683A7D16E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B8AF7A-49A1-4AFC-8121-AC9B7101F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EF2F23-2711-4D57-8D56-696683A7D16E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B8AF7A-49A1-4AFC-8121-AC9B7101F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EF2F23-2711-4D57-8D56-696683A7D16E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B8AF7A-49A1-4AFC-8121-AC9B7101F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EF2F23-2711-4D57-8D56-696683A7D16E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B8AF7A-49A1-4AFC-8121-AC9B7101F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EF2F23-2711-4D57-8D56-696683A7D16E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B8AF7A-49A1-4AFC-8121-AC9B7101F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EF2F23-2711-4D57-8D56-696683A7D16E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B8AF7A-49A1-4AFC-8121-AC9B7101F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EF2F23-2711-4D57-8D56-696683A7D16E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B8AF7A-49A1-4AFC-8121-AC9B7101F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2F23-2711-4D57-8D56-696683A7D16E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AF7A-49A1-4AFC-8121-AC9B7101FA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EF2F23-2711-4D57-8D56-696683A7D16E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B8AF7A-49A1-4AFC-8121-AC9B7101F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EF2F23-2711-4D57-8D56-696683A7D16E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B8AF7A-49A1-4AFC-8121-AC9B7101FA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EF2F23-2711-4D57-8D56-696683A7D16E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B8AF7A-49A1-4AFC-8121-AC9B7101F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EF2F23-2711-4D57-8D56-696683A7D16E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B8AF7A-49A1-4AFC-8121-AC9B7101F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2F23-2711-4D57-8D56-696683A7D16E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AF7A-49A1-4AFC-8121-AC9B7101FA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AF7A-49A1-4AFC-8121-AC9B7101FA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2F23-2711-4D57-8D56-696683A7D16E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2F23-2711-4D57-8D56-696683A7D16E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AF7A-49A1-4AFC-8121-AC9B7101FA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2F23-2711-4D57-8D56-696683A7D16E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AF7A-49A1-4AFC-8121-AC9B7101F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EF2F23-2711-4D57-8D56-696683A7D16E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B8AF7A-49A1-4AFC-8121-AC9B7101FA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2F23-2711-4D57-8D56-696683A7D16E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8AF7A-49A1-4AFC-8121-AC9B7101FA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EEF2F23-2711-4D57-8D56-696683A7D16E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2B8AF7A-49A1-4AFC-8121-AC9B7101FA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F2F23-2711-4D57-8D56-696683A7D16E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8AF7A-49A1-4AFC-8121-AC9B7101F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EEF2F23-2711-4D57-8D56-696683A7D16E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2B8AF7A-49A1-4AFC-8121-AC9B7101F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43;&#1072;&#1083;&#1103;\&#1084;&#1088;&#1073;,%20&#1074;&#1086;&#1081;&#1085;&#1072;\&#1088;&#1077;&#1082;&#1074;&#1080;&#1077;&#1084;%20&#1084;&#1086;&#1094;&#1072;&#1088;&#1090;%20(&#1095;&#1072;&#1089;&#1090;&#1100;%201).mp3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r="1942"/>
          <a:stretch>
            <a:fillRect/>
          </a:stretch>
        </p:blipFill>
        <p:spPr bwMode="auto">
          <a:xfrm>
            <a:off x="0" y="0"/>
            <a:ext cx="7215206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r="1942"/>
          <a:stretch>
            <a:fillRect/>
          </a:stretch>
        </p:blipFill>
        <p:spPr bwMode="auto">
          <a:xfrm>
            <a:off x="2000232" y="-142900"/>
            <a:ext cx="71438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14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e-BY" sz="1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400" b="1" i="0" u="none" strike="noStrike" cap="all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e-BY" sz="1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400" b="1" i="0" u="none" strike="noStrike" cap="all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e-BY" sz="1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400" b="1" i="0" u="none" strike="noStrike" cap="all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e-BY" sz="1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400" b="1" i="0" u="none" strike="noStrike" cap="all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e-BY" sz="1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400" b="1" i="0" u="none" strike="noStrike" cap="all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e-BY" sz="1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400" b="1" i="0" u="none" strike="noStrike" cap="all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e-BY" sz="1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400" b="1" i="0" u="none" strike="noStrike" cap="all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e-BY" sz="1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400" b="1" i="0" u="none" strike="noStrike" cap="all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e-BY" sz="1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e-BY" sz="1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be-BY" sz="1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be-BY" sz="14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be-BY" sz="4400" b="1" i="0" u="none" strike="noStrike" cap="all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244335"/>
            <a:ext cx="878684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kumimoji="0" lang="be-BY" sz="4400" b="1" i="0" u="none" strike="noStrike" cap="all" normalizeH="0" baseline="0" dirty="0" smtClean="0">
              <a:ln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kumimoji="0" lang="be-BY" sz="60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Вялікая Айчынная вайна</a:t>
            </a:r>
            <a:endParaRPr lang="ru-RU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еквием моцарт (часть 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715404" y="6215082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3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98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08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5" y="142852"/>
            <a:ext cx="300039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42852"/>
            <a:ext cx="3143272" cy="350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357562"/>
            <a:ext cx="300039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083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3643314"/>
            <a:ext cx="314327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083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40" y="142852"/>
            <a:ext cx="2714644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0839" name="Rectangle 7"/>
          <p:cNvSpPr>
            <a:spLocks noChangeArrowheads="1"/>
          </p:cNvSpPr>
          <p:nvPr/>
        </p:nvSpPr>
        <p:spPr bwMode="auto">
          <a:xfrm>
            <a:off x="0" y="0"/>
            <a:ext cx="10715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840" name="Rectangle 8"/>
          <p:cNvSpPr>
            <a:spLocks noChangeArrowheads="1"/>
          </p:cNvSpPr>
          <p:nvPr/>
        </p:nvSpPr>
        <p:spPr bwMode="auto">
          <a:xfrm rot="10800000" flipV="1">
            <a:off x="6929451" y="6140182"/>
            <a:ext cx="22145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Зіна Партнова</a:t>
            </a:r>
            <a:endParaRPr kumimoji="0" lang="be-BY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841" name="Rectangle 9"/>
          <p:cNvSpPr>
            <a:spLocks noChangeArrowheads="1"/>
          </p:cNvSpPr>
          <p:nvPr/>
        </p:nvSpPr>
        <p:spPr bwMode="auto">
          <a:xfrm>
            <a:off x="0" y="0"/>
            <a:ext cx="15001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843" name="Rectangle 11"/>
          <p:cNvSpPr>
            <a:spLocks noChangeArrowheads="1"/>
          </p:cNvSpPr>
          <p:nvPr/>
        </p:nvSpPr>
        <p:spPr bwMode="auto">
          <a:xfrm flipH="1">
            <a:off x="1643040" y="0"/>
            <a:ext cx="37147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844" name="Rectangle 12"/>
          <p:cNvSpPr>
            <a:spLocks noChangeArrowheads="1"/>
          </p:cNvSpPr>
          <p:nvPr/>
        </p:nvSpPr>
        <p:spPr bwMode="auto">
          <a:xfrm>
            <a:off x="7215206" y="142852"/>
            <a:ext cx="17859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Марат Казей</a:t>
            </a:r>
            <a:endParaRPr kumimoji="0" lang="be-BY" sz="1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847" name="Rectangle 15"/>
          <p:cNvSpPr>
            <a:spLocks noChangeArrowheads="1"/>
          </p:cNvSpPr>
          <p:nvPr/>
        </p:nvSpPr>
        <p:spPr bwMode="auto">
          <a:xfrm>
            <a:off x="142844" y="6215081"/>
            <a:ext cx="27860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Канстанцін Заслонаў</a:t>
            </a:r>
            <a:endParaRPr kumimoji="0" lang="be-BY" sz="1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849" name="Rectangle 17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Аляксандр Гаравец</a:t>
            </a:r>
            <a:endParaRPr kumimoji="0" lang="be-BY" sz="1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Брэс</a:t>
            </a:r>
            <a:endParaRPr lang="ru-RU" dirty="0"/>
          </a:p>
        </p:txBody>
      </p:sp>
      <p:pic>
        <p:nvPicPr>
          <p:cNvPr id="1218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857496"/>
            <a:ext cx="4500562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4857752" y="1000108"/>
            <a:ext cx="414340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e-BY" sz="12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Брэсцкая крэпасць (Брэст)</a:t>
            </a:r>
            <a:endParaRPr kumimoji="0" lang="be-BY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714348" y="3323982"/>
            <a:ext cx="2714644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e-BY" sz="12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Мінск</a:t>
            </a:r>
            <a:endParaRPr kumimoji="0" lang="be-BY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7683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be-BY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22 чэрвеня 1941 г                          Дзень Перамогі</a:t>
            </a:r>
          </a:p>
          <a:p>
            <a:pPr>
              <a:buNone/>
            </a:pPr>
            <a:endParaRPr lang="ru-RU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be-BY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3 ліпеня 1944 г.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lang="be-BY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вызваленне Магілёва</a:t>
            </a:r>
          </a:p>
          <a:p>
            <a:pPr>
              <a:buNone/>
            </a:pPr>
            <a:endParaRPr lang="ru-RU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be-BY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23 чэрвеня 1944 г.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be-BY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пачатак Вялікай </a:t>
            </a:r>
          </a:p>
          <a:p>
            <a:pPr>
              <a:buNone/>
            </a:pPr>
            <a:r>
              <a:rPr lang="be-BY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                  Айчыннай вайны</a:t>
            </a:r>
          </a:p>
          <a:p>
            <a:pPr>
              <a:buNone/>
            </a:pPr>
            <a:endParaRPr lang="ru-RU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be-BY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9 мая 1945 г.                                  вызваленне Мінска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be-BY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                  Дзень Незалежнасці</a:t>
            </a:r>
          </a:p>
          <a:p>
            <a:pPr>
              <a:buNone/>
            </a:pPr>
            <a:endParaRPr lang="ru-RU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be-BY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28 чэрвеня 1944 г.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be-BY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пачалася аперацыя </a:t>
            </a:r>
          </a:p>
          <a:p>
            <a:pPr>
              <a:buNone/>
            </a:pPr>
            <a:r>
              <a:rPr lang="be-BY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                 “Багратыён”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Правер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сябе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7683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be-BY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22 чэрвеня 1941 г.                          Дзень Перамогі</a:t>
            </a:r>
          </a:p>
          <a:p>
            <a:pPr>
              <a:buNone/>
            </a:pPr>
            <a:endParaRPr lang="ru-RU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be-BY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3 ліпеня 1944 г.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lang="be-BY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вызваленне Магілёва</a:t>
            </a:r>
          </a:p>
          <a:p>
            <a:pPr>
              <a:buNone/>
            </a:pPr>
            <a:endParaRPr lang="ru-RU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be-BY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23 чэрвеня 1944 г.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be-BY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пачатак Вялікай </a:t>
            </a:r>
          </a:p>
          <a:p>
            <a:pPr>
              <a:buNone/>
            </a:pPr>
            <a:r>
              <a:rPr lang="be-BY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                  Айчыннай вайны</a:t>
            </a:r>
          </a:p>
          <a:p>
            <a:pPr>
              <a:buNone/>
            </a:pPr>
            <a:endParaRPr lang="ru-RU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be-BY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9 мая 1945 г.                                  вызваленне Мінска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be-BY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                   Дзень Незалежнасці</a:t>
            </a:r>
          </a:p>
          <a:p>
            <a:pPr>
              <a:buNone/>
            </a:pPr>
            <a:endParaRPr lang="ru-RU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be-BY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28 чэрвеня 1944 г.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be-BY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пачалася аперацыя </a:t>
            </a:r>
          </a:p>
          <a:p>
            <a:pPr>
              <a:buNone/>
            </a:pPr>
            <a:r>
              <a:rPr lang="be-BY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“Багратыён”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Правер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сябе</a:t>
            </a:r>
            <a:endParaRPr lang="ru-RU" b="1" dirty="0">
              <a:solidFill>
                <a:srgbClr val="C0000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286116" y="1785926"/>
            <a:ext cx="2071702" cy="157163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16200000" flipH="1">
            <a:off x="3143240" y="3214686"/>
            <a:ext cx="2357454" cy="221457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 flipH="1" flipV="1">
            <a:off x="2893207" y="2821777"/>
            <a:ext cx="2857520" cy="221457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2500298" y="1785926"/>
            <a:ext cx="2928958" cy="242889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857488" y="2428868"/>
            <a:ext cx="2571768" cy="200026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38702"/>
          </a:xfrm>
        </p:spPr>
        <p:txBody>
          <a:bodyPr/>
          <a:lstStyle/>
          <a:p>
            <a:pPr algn="ctr">
              <a:buNone/>
            </a:pPr>
            <a:endParaRPr lang="be-BY" sz="28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be-BY" sz="28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be-BY" sz="9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Вайна</a:t>
            </a:r>
            <a:endParaRPr lang="ru-RU" sz="9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524000"/>
            <a:ext cx="8501122" cy="4572000"/>
          </a:xfrm>
        </p:spPr>
        <p:txBody>
          <a:bodyPr/>
          <a:lstStyle/>
          <a:p>
            <a:pPr algn="ctr">
              <a:buNone/>
            </a:pPr>
            <a:r>
              <a:rPr lang="be-BY" sz="3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Вялікая, Айчынная.</a:t>
            </a:r>
          </a:p>
          <a:p>
            <a:pPr algn="ctr">
              <a:buNone/>
            </a:pPr>
            <a:endParaRPr lang="be-BY" sz="14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be-BY" sz="3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Абараняць, наступаць, перамагаць.</a:t>
            </a:r>
          </a:p>
          <a:p>
            <a:pPr algn="ctr">
              <a:buNone/>
            </a:pPr>
            <a:endParaRPr lang="be-BY" sz="14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be-BY" sz="3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Мы супраць вайны на зямлі.</a:t>
            </a:r>
          </a:p>
          <a:p>
            <a:pPr algn="ctr">
              <a:buNone/>
            </a:pPr>
            <a:endParaRPr lang="be-BY" sz="14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be-BY" sz="4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Гора.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e-BY" sz="4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Вайна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524000"/>
            <a:ext cx="8643998" cy="4572000"/>
          </a:xfrm>
        </p:spPr>
        <p:txBody>
          <a:bodyPr>
            <a:normAutofit/>
          </a:bodyPr>
          <a:lstStyle/>
          <a:p>
            <a:pPr>
              <a:buNone/>
            </a:pPr>
            <a:endParaRPr lang="be-BY" sz="4400" b="1" dirty="0" smtClean="0">
              <a:latin typeface="Arial" pitchFamily="34" charset="0"/>
              <a:cs typeface="Arial" pitchFamily="34" charset="0"/>
            </a:endParaRPr>
          </a:p>
          <a:p>
            <a:pPr marL="914400" indent="-914400">
              <a:buNone/>
            </a:pPr>
            <a:r>
              <a:rPr lang="be-BY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1   2   3   4   5   6   7   8   9   10</a:t>
            </a:r>
          </a:p>
          <a:p>
            <a:pPr marL="914400" indent="-914400">
              <a:buNone/>
            </a:pPr>
            <a:r>
              <a:rPr lang="be-BY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+   +   +   -    -   +   -    +   +    +</a:t>
            </a:r>
          </a:p>
          <a:p>
            <a:pPr marL="914400" indent="-914400">
              <a:buNone/>
            </a:pP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свобождение Белоруссии 1944 г\Новая папка\02014056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F:\Освобождение Белоруссии 1944 г\Новая папка\02014056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" y="0"/>
            <a:ext cx="9194800" cy="701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be-BY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be-BY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be-BY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be-BY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be-BY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be-BY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be-BY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be-BY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be-BY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be-BY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be-BY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Для кантролю за падрыхтоўкай аперацыі і яе кіраваннем былі напраўлены: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9632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321471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357298"/>
            <a:ext cx="321471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4282" y="5143512"/>
            <a:ext cx="4000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be-BY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А.М. Васілеўскі – на 1-ы Прыбал-тыйскі і 3-і Беларускі  франты</a:t>
            </a:r>
            <a:endParaRPr kumimoji="0" lang="be-BY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4857752" y="5214950"/>
            <a:ext cx="378621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e-BY" sz="1400" dirty="0"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e-BY" sz="1400" dirty="0"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57752" y="5143512"/>
            <a:ext cx="4143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be-BY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Р. К. Жукаў –на 1-ы і 2-і Беларускія франты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152400"/>
            <a:ext cx="8786874" cy="1276336"/>
          </a:xfrm>
        </p:spPr>
        <p:txBody>
          <a:bodyPr>
            <a:noAutofit/>
          </a:bodyPr>
          <a:lstStyle/>
          <a:p>
            <a:pPr algn="ctr"/>
            <a:r>
              <a:rPr lang="be-BY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Суадносенне сіл у аперацыі “Багратыён”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285984" y="2214554"/>
            <a:ext cx="671517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" y="2214554"/>
            <a:ext cx="250029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e-BY" dirty="0" smtClean="0"/>
          </a:p>
          <a:p>
            <a:r>
              <a:rPr lang="be-BY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e-BY" sz="3200" b="1" dirty="0" smtClean="0">
                <a:latin typeface="Arial" pitchFamily="34" charset="0"/>
                <a:cs typeface="Arial" pitchFamily="34" charset="0"/>
              </a:rPr>
              <a:t>Чырвоная</a:t>
            </a:r>
          </a:p>
          <a:p>
            <a:r>
              <a:rPr lang="be-BY" sz="3200" b="1" dirty="0" smtClean="0">
                <a:latin typeface="Arial" pitchFamily="34" charset="0"/>
                <a:cs typeface="Arial" pitchFamily="34" charset="0"/>
              </a:rPr>
              <a:t>   Армія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500570"/>
            <a:ext cx="2500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3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be-BY" sz="3200" b="1" dirty="0" smtClean="0">
                <a:latin typeface="Arial" pitchFamily="34" charset="0"/>
                <a:cs typeface="Arial" pitchFamily="34" charset="0"/>
              </a:rPr>
              <a:t>Вермахт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1428736"/>
            <a:ext cx="1643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e-BY" dirty="0" smtClean="0"/>
          </a:p>
          <a:p>
            <a:r>
              <a:rPr lang="be-BY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Людзі, </a:t>
            </a:r>
            <a:r>
              <a:rPr lang="be-BY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</a:t>
            </a:r>
            <a:r>
              <a:rPr lang="be-BY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be-BY" sz="1600" dirty="0" smtClean="0"/>
              <a:t>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1643050"/>
            <a:ext cx="1571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be-BY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Танкі, </a:t>
            </a:r>
            <a:r>
              <a:rPr lang="be-BY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тыс.</a:t>
            </a:r>
            <a:r>
              <a:rPr lang="be-BY" sz="1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00694" y="1714488"/>
            <a:ext cx="36433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e-BY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Арудзія, </a:t>
            </a:r>
            <a:r>
              <a:rPr lang="be-BY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тыс.      </a:t>
            </a:r>
            <a:r>
              <a:rPr lang="be-BY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Самалёты, </a:t>
            </a:r>
            <a:r>
              <a:rPr lang="be-BY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тыс.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1007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None/>
            </a:pPr>
            <a:r>
              <a:rPr lang="be-BY" b="1" dirty="0" smtClean="0">
                <a:solidFill>
                  <a:schemeClr val="bg1"/>
                </a:solidFill>
              </a:rPr>
              <a:t>             </a:t>
            </a:r>
            <a:r>
              <a:rPr lang="be-BY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Віцебск                         26.06.1944г.</a:t>
            </a:r>
            <a:endParaRPr lang="ru-RU" sz="28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be-BY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        Магілёў</a:t>
            </a:r>
            <a:r>
              <a:rPr lang="ru-RU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be-BY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26.11.1943г.</a:t>
            </a:r>
            <a:endParaRPr lang="ru-RU" sz="28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be-BY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        Гомель                          28.06.1944г.</a:t>
            </a:r>
            <a:endParaRPr lang="ru-RU" sz="28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be-BY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        Мінск                             28.07.1944г.</a:t>
            </a:r>
            <a:endParaRPr lang="ru-RU" sz="28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be-BY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        Гродна                          03.07.1944г.</a:t>
            </a:r>
            <a:endParaRPr lang="ru-RU" sz="28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be-BY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        Брэст                            16.07 - 24.07.1944г</a:t>
            </a:r>
            <a:r>
              <a:rPr lang="be-BY" b="1" dirty="0" smtClean="0">
                <a:solidFill>
                  <a:srgbClr val="FFFFFF"/>
                </a:solidFill>
              </a:rPr>
              <a:t>.</a:t>
            </a:r>
            <a:endParaRPr lang="ru-RU" b="1" dirty="0" smtClean="0">
              <a:solidFill>
                <a:srgbClr val="FFFFFF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e-BY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Вызваленне гарадоў Беларусі</a:t>
            </a:r>
            <a:endParaRPr lang="ru-RU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76402"/>
          </a:xfrm>
        </p:spPr>
        <p:txBody>
          <a:bodyPr>
            <a:normAutofit fontScale="90000"/>
          </a:bodyPr>
          <a:lstStyle/>
          <a:p>
            <a:pPr algn="ctr"/>
            <a:r>
              <a:rPr lang="be-BY" b="1" dirty="0" smtClean="0"/>
              <a:t/>
            </a:r>
            <a:br>
              <a:rPr lang="be-BY" b="1" dirty="0" smtClean="0"/>
            </a:br>
            <a:r>
              <a:rPr lang="be-BY" b="1" dirty="0" smtClean="0"/>
              <a:t>Дзень Незалежнасці Рэспублікі Беларусь  -  3 ліпеня</a:t>
            </a:r>
            <a:endParaRPr lang="ru-RU" b="1" dirty="0"/>
          </a:p>
        </p:txBody>
      </p:sp>
      <p:pic>
        <p:nvPicPr>
          <p:cNvPr id="1177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433913"/>
            <a:ext cx="5143536" cy="299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762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187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385765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42851"/>
            <a:ext cx="3929090" cy="334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8788" name="Рисунок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500438"/>
            <a:ext cx="3857653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429000"/>
            <a:ext cx="385765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785794"/>
            <a:ext cx="231059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Бумажн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</TotalTime>
  <Words>252</Words>
  <Application>Microsoft Office PowerPoint</Application>
  <PresentationFormat>Экран (4:3)</PresentationFormat>
  <Paragraphs>101</Paragraphs>
  <Slides>17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Бумажная</vt:lpstr>
      <vt:lpstr>Тема Office</vt:lpstr>
      <vt:lpstr>Аспект</vt:lpstr>
      <vt:lpstr>Слайд 1</vt:lpstr>
      <vt:lpstr>Слайд 2</vt:lpstr>
      <vt:lpstr>Слайд 3</vt:lpstr>
      <vt:lpstr>Слайд 4</vt:lpstr>
      <vt:lpstr>     Для кантролю за падрыхтоўкай аперацыі і яе кіраваннем былі напраўлены:</vt:lpstr>
      <vt:lpstr>Суадносенне сіл у аперацыі “Багратыён”</vt:lpstr>
      <vt:lpstr>Вызваленне гарадоў Беларусі</vt:lpstr>
      <vt:lpstr> Дзень Незалежнасці Рэспублікі Беларусь  -  3 ліпеня</vt:lpstr>
      <vt:lpstr>Слайд 9</vt:lpstr>
      <vt:lpstr>Слайд 10</vt:lpstr>
      <vt:lpstr>Слайд 11</vt:lpstr>
      <vt:lpstr>Брэс</vt:lpstr>
      <vt:lpstr>Правер сябе</vt:lpstr>
      <vt:lpstr>Правер сябе</vt:lpstr>
      <vt:lpstr>Слайд 15</vt:lpstr>
      <vt:lpstr>Вайна</vt:lpstr>
      <vt:lpstr>Слайд 17</vt:lpstr>
    </vt:vector>
  </TitlesOfParts>
  <Company>РУП "Проектный институт Могилевгипрозем"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SSS</dc:creator>
  <cp:lastModifiedBy>SSS</cp:lastModifiedBy>
  <cp:revision>37</cp:revision>
  <dcterms:created xsi:type="dcterms:W3CDTF">2014-03-20T05:21:27Z</dcterms:created>
  <dcterms:modified xsi:type="dcterms:W3CDTF">2017-03-22T09:01:30Z</dcterms:modified>
</cp:coreProperties>
</file>